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6" r:id="rId3"/>
    <p:sldId id="265" r:id="rId4"/>
  </p:sldIdLst>
  <p:sldSz cx="7559675" cy="10691813"/>
  <p:notesSz cx="6807200" cy="9939338"/>
  <p:defaultTextStyle>
    <a:defPPr>
      <a:defRPr lang="ja-JP"/>
    </a:defPPr>
    <a:lvl1pPr marL="0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72" d="100"/>
          <a:sy n="72" d="100"/>
        </p:scale>
        <p:origin x="3066" y="6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NT.LLC" userId="c3ad5e5d-4b6b-4349-adb1-c9655baae8bd" providerId="ADAL" clId="{FC1C8FE0-50CC-46A9-8A2C-61B35A553A30}"/>
    <pc:docChg chg="undo custSel addSld modSld">
      <pc:chgData name="BUNT.LLC" userId="c3ad5e5d-4b6b-4349-adb1-c9655baae8bd" providerId="ADAL" clId="{FC1C8FE0-50CC-46A9-8A2C-61B35A553A30}" dt="2023-06-12T06:25:16.174" v="822" actId="478"/>
      <pc:docMkLst>
        <pc:docMk/>
      </pc:docMkLst>
      <pc:sldChg chg="addSp delSp modSp mod">
        <pc:chgData name="BUNT.LLC" userId="c3ad5e5d-4b6b-4349-adb1-c9655baae8bd" providerId="ADAL" clId="{FC1C8FE0-50CC-46A9-8A2C-61B35A553A30}" dt="2023-06-10T07:03:23.399" v="383" actId="113"/>
        <pc:sldMkLst>
          <pc:docMk/>
          <pc:sldMk cId="1343897247" sldId="264"/>
        </pc:sldMkLst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2" creationId="{5442EE2B-653E-F29E-71D9-5C09098225C3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3" creationId="{7F6B606D-BBC6-71DE-6A96-8E14DFFB2CE8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4" creationId="{61BB249D-7FD8-C5D9-E7F8-9B79EEA3C76D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5" creationId="{497444F5-FF1C-7E6A-96F1-26F3320FF3FC}"/>
          </ac:spMkLst>
        </pc:spChg>
        <pc:spChg chg="mod">
          <ac:chgData name="BUNT.LLC" userId="c3ad5e5d-4b6b-4349-adb1-c9655baae8bd" providerId="ADAL" clId="{FC1C8FE0-50CC-46A9-8A2C-61B35A553A30}" dt="2023-06-10T06:53:58.424" v="274" actId="20577"/>
          <ac:spMkLst>
            <pc:docMk/>
            <pc:sldMk cId="1343897247" sldId="264"/>
            <ac:spMk id="6" creationId="{A042B9CB-5374-2B99-6575-A6E6A9B1F30A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7" creationId="{161DAF4E-2528-A91C-44DA-F491E5AA72AB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8" creationId="{5B75D1AD-A1AF-2CAD-0AAD-6230378F55F1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10" creationId="{912A85FB-3BB2-5CED-7AF4-78572495BB39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11" creationId="{F8B57FCB-D0E7-3B94-4A79-F4C8FEBC1505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12" creationId="{0C067231-9753-D7BD-25B1-48C8CF6D8329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13" creationId="{AF65A3D4-DC16-7A9B-EC4F-B1D94ACD2F95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14" creationId="{B7DC1174-3FB9-4633-6488-A8F7A9F85F73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15" creationId="{46D5B46A-EBA6-B9E2-362B-B460BE413C3F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16" creationId="{61910A85-D247-A370-46ED-57D01B008790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17" creationId="{ABEDF712-ADE7-D44E-A52B-C9B7F51DCC74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18" creationId="{6A1FF156-07D0-2819-FA1A-1B11EF17575D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19" creationId="{EC189727-B42B-C63A-DD37-8A6D2EC9A670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0" creationId="{DFD69CDB-1AE5-F8FD-645F-F96201DF648D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1" creationId="{65BC7D40-C136-9186-DDB4-1CC44165B2DB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2" creationId="{B86D8781-81A9-50C3-B241-A9FF8B66C40D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3" creationId="{F6DAEAA5-C107-9D10-7237-E6F2100590BF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4" creationId="{80EA2E74-1E05-68E9-39F5-CF6A389A9422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5" creationId="{5999FFB1-D1BD-EE24-1C3C-E9F3192FC748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6" creationId="{4CEB2FE9-BF92-7258-A8DE-CCCE84496728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27" creationId="{781BD81D-03FF-DA10-E649-3A87D3F98315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28" creationId="{975A27EF-6B4D-9E73-AE04-22EC2D58A841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29" creationId="{6476DB77-C1A7-B30F-3654-9D7F86DFD359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30" creationId="{32AC8040-F6A2-613C-36EC-F6B07BBD65ED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31" creationId="{A663E092-5EEC-332B-CB22-2691FE5336DF}"/>
          </ac:spMkLst>
        </pc:spChg>
        <pc:spChg chg="add mod">
          <ac:chgData name="BUNT.LLC" userId="c3ad5e5d-4b6b-4349-adb1-c9655baae8bd" providerId="ADAL" clId="{FC1C8FE0-50CC-46A9-8A2C-61B35A553A30}" dt="2023-06-10T06:45:55.219" v="2"/>
          <ac:spMkLst>
            <pc:docMk/>
            <pc:sldMk cId="1343897247" sldId="264"/>
            <ac:spMk id="32" creationId="{13A615DC-5570-FC59-01A9-0D931C54A564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33" creationId="{5442EE2B-653E-F29E-71D9-5C09098225C3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34" creationId="{7F6B606D-BBC6-71DE-6A96-8E14DFFB2CE8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35" creationId="{61BB249D-7FD8-C5D9-E7F8-9B79EEA3C76D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36" creationId="{161DAF4E-2528-A91C-44DA-F491E5AA72AB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37" creationId="{5B75D1AD-A1AF-2CAD-0AAD-6230378F55F1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39" creationId="{912A85FB-3BB2-5CED-7AF4-78572495BB39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0" creationId="{F8B57FCB-D0E7-3B94-4A79-F4C8FEBC1505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1" creationId="{0C067231-9753-D7BD-25B1-48C8CF6D8329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2" creationId="{AF65A3D4-DC16-7A9B-EC4F-B1D94ACD2F95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3" creationId="{B7DC1174-3FB9-4633-6488-A8F7A9F85F73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4" creationId="{EC189727-B42B-C63A-DD37-8A6D2EC9A670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5" creationId="{975A27EF-6B4D-9E73-AE04-22EC2D58A841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6" creationId="{6476DB77-C1A7-B30F-3654-9D7F86DFD359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7" creationId="{32AC8040-F6A2-613C-36EC-F6B07BBD65ED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8" creationId="{A663E092-5EEC-332B-CB22-2691FE5336DF}"/>
          </ac:spMkLst>
        </pc:spChg>
        <pc:spChg chg="add mod">
          <ac:chgData name="BUNT.LLC" userId="c3ad5e5d-4b6b-4349-adb1-c9655baae8bd" providerId="ADAL" clId="{FC1C8FE0-50CC-46A9-8A2C-61B35A553A30}" dt="2023-06-10T06:45:59.158" v="4"/>
          <ac:spMkLst>
            <pc:docMk/>
            <pc:sldMk cId="1343897247" sldId="264"/>
            <ac:spMk id="49" creationId="{13A615DC-5570-FC59-01A9-0D931C54A564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50" creationId="{5442EE2B-653E-F29E-71D9-5C09098225C3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51" creationId="{7F6B606D-BBC6-71DE-6A96-8E14DFFB2CE8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52" creationId="{61BB249D-7FD8-C5D9-E7F8-9B79EEA3C76D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53" creationId="{161DAF4E-2528-A91C-44DA-F491E5AA72AB}"/>
          </ac:spMkLst>
        </pc:spChg>
        <pc:spChg chg="add del mod">
          <ac:chgData name="BUNT.LLC" userId="c3ad5e5d-4b6b-4349-adb1-c9655baae8bd" providerId="ADAL" clId="{FC1C8FE0-50CC-46A9-8A2C-61B35A553A30}" dt="2023-06-10T06:46:03.517" v="6" actId="478"/>
          <ac:spMkLst>
            <pc:docMk/>
            <pc:sldMk cId="1343897247" sldId="264"/>
            <ac:spMk id="54" creationId="{5B75D1AD-A1AF-2CAD-0AAD-6230378F55F1}"/>
          </ac:spMkLst>
        </pc:spChg>
        <pc:spChg chg="add del mod">
          <ac:chgData name="BUNT.LLC" userId="c3ad5e5d-4b6b-4349-adb1-c9655baae8bd" providerId="ADAL" clId="{FC1C8FE0-50CC-46A9-8A2C-61B35A553A30}" dt="2023-06-10T06:47:16.168" v="159" actId="478"/>
          <ac:spMkLst>
            <pc:docMk/>
            <pc:sldMk cId="1343897247" sldId="264"/>
            <ac:spMk id="56" creationId="{912A85FB-3BB2-5CED-7AF4-78572495BB39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57" creationId="{93E13841-ED3E-250D-C651-23BC84D80B9F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58" creationId="{6E62A113-A3A7-EF1F-15B8-45D877B70806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59" creationId="{F8B57FCB-D0E7-3B94-4A79-F4C8FEBC1505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60" creationId="{8ECA8A2F-61E4-5933-B7AE-70F8F6689E48}"/>
          </ac:spMkLst>
        </pc:spChg>
        <pc:spChg chg="add del mod">
          <ac:chgData name="BUNT.LLC" userId="c3ad5e5d-4b6b-4349-adb1-c9655baae8bd" providerId="ADAL" clId="{FC1C8FE0-50CC-46A9-8A2C-61B35A553A30}" dt="2023-06-10T06:47:17.862" v="160" actId="478"/>
          <ac:spMkLst>
            <pc:docMk/>
            <pc:sldMk cId="1343897247" sldId="264"/>
            <ac:spMk id="63" creationId="{0C067231-9753-D7BD-25B1-48C8CF6D8329}"/>
          </ac:spMkLst>
        </pc:spChg>
        <pc:spChg chg="del">
          <ac:chgData name="BUNT.LLC" userId="c3ad5e5d-4b6b-4349-adb1-c9655baae8bd" providerId="ADAL" clId="{FC1C8FE0-50CC-46A9-8A2C-61B35A553A30}" dt="2023-06-10T06:45:38.856" v="0" actId="478"/>
          <ac:spMkLst>
            <pc:docMk/>
            <pc:sldMk cId="1343897247" sldId="264"/>
            <ac:spMk id="64" creationId="{49DD622A-D67E-8699-3A11-721454197562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66" creationId="{AF65A3D4-DC16-7A9B-EC4F-B1D94ACD2F95}"/>
          </ac:spMkLst>
        </pc:spChg>
        <pc:spChg chg="add del mod">
          <ac:chgData name="BUNT.LLC" userId="c3ad5e5d-4b6b-4349-adb1-c9655baae8bd" providerId="ADAL" clId="{FC1C8FE0-50CC-46A9-8A2C-61B35A553A30}" dt="2023-06-10T06:47:15.421" v="158" actId="478"/>
          <ac:spMkLst>
            <pc:docMk/>
            <pc:sldMk cId="1343897247" sldId="264"/>
            <ac:spMk id="69" creationId="{B7DC1174-3FB9-4633-6488-A8F7A9F85F73}"/>
          </ac:spMkLst>
        </pc:spChg>
        <pc:spChg chg="add del mod">
          <ac:chgData name="BUNT.LLC" userId="c3ad5e5d-4b6b-4349-adb1-c9655baae8bd" providerId="ADAL" clId="{FC1C8FE0-50CC-46A9-8A2C-61B35A553A30}" dt="2023-06-10T06:47:15.421" v="158" actId="478"/>
          <ac:spMkLst>
            <pc:docMk/>
            <pc:sldMk cId="1343897247" sldId="264"/>
            <ac:spMk id="71" creationId="{EC189727-B42B-C63A-DD37-8A6D2EC9A670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72" creationId="{975A27EF-6B4D-9E73-AE04-22EC2D58A841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79" creationId="{6476DB77-C1A7-B30F-3654-9D7F86DFD359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80" creationId="{32AC8040-F6A2-613C-36EC-F6B07BBD65ED}"/>
          </ac:spMkLst>
        </pc:spChg>
        <pc:spChg chg="add del mod">
          <ac:chgData name="BUNT.LLC" userId="c3ad5e5d-4b6b-4349-adb1-c9655baae8bd" providerId="ADAL" clId="{FC1C8FE0-50CC-46A9-8A2C-61B35A553A30}" dt="2023-06-10T06:47:15.421" v="158" actId="478"/>
          <ac:spMkLst>
            <pc:docMk/>
            <pc:sldMk cId="1343897247" sldId="264"/>
            <ac:spMk id="81" creationId="{A663E092-5EEC-332B-CB22-2691FE5336DF}"/>
          </ac:spMkLst>
        </pc:spChg>
        <pc:spChg chg="add del mod">
          <ac:chgData name="BUNT.LLC" userId="c3ad5e5d-4b6b-4349-adb1-c9655baae8bd" providerId="ADAL" clId="{FC1C8FE0-50CC-46A9-8A2C-61B35A553A30}" dt="2023-06-10T06:47:14.013" v="157" actId="478"/>
          <ac:spMkLst>
            <pc:docMk/>
            <pc:sldMk cId="1343897247" sldId="264"/>
            <ac:spMk id="82" creationId="{13A615DC-5570-FC59-01A9-0D931C54A564}"/>
          </ac:spMkLst>
        </pc:spChg>
        <pc:grpChg chg="del">
          <ac:chgData name="BUNT.LLC" userId="c3ad5e5d-4b6b-4349-adb1-c9655baae8bd" providerId="ADAL" clId="{FC1C8FE0-50CC-46A9-8A2C-61B35A553A30}" dt="2023-06-10T06:45:38.856" v="0" actId="478"/>
          <ac:grpSpMkLst>
            <pc:docMk/>
            <pc:sldMk cId="1343897247" sldId="264"/>
            <ac:grpSpMk id="85" creationId="{4C98BA2C-E854-CC64-DA84-EBDA2A7F91E4}"/>
          </ac:grpSpMkLst>
        </pc:grpChg>
        <pc:grpChg chg="del">
          <ac:chgData name="BUNT.LLC" userId="c3ad5e5d-4b6b-4349-adb1-c9655baae8bd" providerId="ADAL" clId="{FC1C8FE0-50CC-46A9-8A2C-61B35A553A30}" dt="2023-06-10T06:45:38.856" v="0" actId="478"/>
          <ac:grpSpMkLst>
            <pc:docMk/>
            <pc:sldMk cId="1343897247" sldId="264"/>
            <ac:grpSpMk id="86" creationId="{AB674C15-1ABF-01D2-22DB-98A7F12F8291}"/>
          </ac:grpSpMkLst>
        </pc:grpChg>
        <pc:grpChg chg="del">
          <ac:chgData name="BUNT.LLC" userId="c3ad5e5d-4b6b-4349-adb1-c9655baae8bd" providerId="ADAL" clId="{FC1C8FE0-50CC-46A9-8A2C-61B35A553A30}" dt="2023-06-10T06:45:38.856" v="0" actId="478"/>
          <ac:grpSpMkLst>
            <pc:docMk/>
            <pc:sldMk cId="1343897247" sldId="264"/>
            <ac:grpSpMk id="87" creationId="{4DACBEC7-6082-EDB1-232F-875E032DD227}"/>
          </ac:grpSpMkLst>
        </pc:grpChg>
        <pc:graphicFrameChg chg="add mod">
          <ac:chgData name="BUNT.LLC" userId="c3ad5e5d-4b6b-4349-adb1-c9655baae8bd" providerId="ADAL" clId="{FC1C8FE0-50CC-46A9-8A2C-61B35A553A30}" dt="2023-06-10T06:45:55.219" v="2"/>
          <ac:graphicFrameMkLst>
            <pc:docMk/>
            <pc:sldMk cId="1343897247" sldId="264"/>
            <ac:graphicFrameMk id="9" creationId="{E834CA2A-B638-BDD6-BF65-1B104EF0B5C4}"/>
          </ac:graphicFrameMkLst>
        </pc:graphicFrameChg>
        <pc:graphicFrameChg chg="add mod">
          <ac:chgData name="BUNT.LLC" userId="c3ad5e5d-4b6b-4349-adb1-c9655baae8bd" providerId="ADAL" clId="{FC1C8FE0-50CC-46A9-8A2C-61B35A553A30}" dt="2023-06-10T06:45:59.158" v="4"/>
          <ac:graphicFrameMkLst>
            <pc:docMk/>
            <pc:sldMk cId="1343897247" sldId="264"/>
            <ac:graphicFrameMk id="38" creationId="{E834CA2A-B638-BDD6-BF65-1B104EF0B5C4}"/>
          </ac:graphicFrameMkLst>
        </pc:graphicFrameChg>
        <pc:graphicFrameChg chg="add mod">
          <ac:chgData name="BUNT.LLC" userId="c3ad5e5d-4b6b-4349-adb1-c9655baae8bd" providerId="ADAL" clId="{FC1C8FE0-50CC-46A9-8A2C-61B35A553A30}" dt="2023-06-10T07:03:23.399" v="383" actId="113"/>
          <ac:graphicFrameMkLst>
            <pc:docMk/>
            <pc:sldMk cId="1343897247" sldId="264"/>
            <ac:graphicFrameMk id="55" creationId="{E834CA2A-B638-BDD6-BF65-1B104EF0B5C4}"/>
          </ac:graphicFrameMkLst>
        </pc:graphicFrameChg>
        <pc:graphicFrameChg chg="add del mod">
          <ac:chgData name="BUNT.LLC" userId="c3ad5e5d-4b6b-4349-adb1-c9655baae8bd" providerId="ADAL" clId="{FC1C8FE0-50CC-46A9-8A2C-61B35A553A30}" dt="2023-06-10T06:49:53.624" v="191" actId="478"/>
          <ac:graphicFrameMkLst>
            <pc:docMk/>
            <pc:sldMk cId="1343897247" sldId="264"/>
            <ac:graphicFrameMk id="83" creationId="{64EC4131-82FF-0BDF-EFB0-F602341E114F}"/>
          </ac:graphicFrameMkLst>
        </pc:graphicFrameChg>
        <pc:graphicFrameChg chg="add mod">
          <ac:chgData name="BUNT.LLC" userId="c3ad5e5d-4b6b-4349-adb1-c9655baae8bd" providerId="ADAL" clId="{FC1C8FE0-50CC-46A9-8A2C-61B35A553A30}" dt="2023-06-10T07:00:51.306" v="345" actId="1076"/>
          <ac:graphicFrameMkLst>
            <pc:docMk/>
            <pc:sldMk cId="1343897247" sldId="264"/>
            <ac:graphicFrameMk id="89" creationId="{AB68812C-B4DD-AB47-7179-35F4CD640177}"/>
          </ac:graphicFrameMkLst>
        </pc:graphicFrameChg>
        <pc:graphicFrameChg chg="add del mod">
          <ac:chgData name="BUNT.LLC" userId="c3ad5e5d-4b6b-4349-adb1-c9655baae8bd" providerId="ADAL" clId="{FC1C8FE0-50CC-46A9-8A2C-61B35A553A30}" dt="2023-06-10T07:00:47.689" v="344" actId="478"/>
          <ac:graphicFrameMkLst>
            <pc:docMk/>
            <pc:sldMk cId="1343897247" sldId="264"/>
            <ac:graphicFrameMk id="90" creationId="{839BC70D-5422-88AC-E791-6F9CF97CBF92}"/>
          </ac:graphicFrameMkLst>
        </pc:graphicFrameChg>
        <pc:graphicFrameChg chg="add mod">
          <ac:chgData name="BUNT.LLC" userId="c3ad5e5d-4b6b-4349-adb1-c9655baae8bd" providerId="ADAL" clId="{FC1C8FE0-50CC-46A9-8A2C-61B35A553A30}" dt="2023-06-10T07:03:04.062" v="381" actId="207"/>
          <ac:graphicFrameMkLst>
            <pc:docMk/>
            <pc:sldMk cId="1343897247" sldId="264"/>
            <ac:graphicFrameMk id="91" creationId="{29505C9C-1908-ABFD-AFBD-6BABEF6FD570}"/>
          </ac:graphicFrameMkLst>
        </pc:graphicFrameChg>
        <pc:cxnChg chg="del">
          <ac:chgData name="BUNT.LLC" userId="c3ad5e5d-4b6b-4349-adb1-c9655baae8bd" providerId="ADAL" clId="{FC1C8FE0-50CC-46A9-8A2C-61B35A553A30}" dt="2023-06-10T06:45:38.856" v="0" actId="478"/>
          <ac:cxnSpMkLst>
            <pc:docMk/>
            <pc:sldMk cId="1343897247" sldId="264"/>
            <ac:cxnSpMk id="73" creationId="{0E0CEAA3-1C31-FF2F-99D4-38100DEBED50}"/>
          </ac:cxnSpMkLst>
        </pc:cxnChg>
        <pc:cxnChg chg="del">
          <ac:chgData name="BUNT.LLC" userId="c3ad5e5d-4b6b-4349-adb1-c9655baae8bd" providerId="ADAL" clId="{FC1C8FE0-50CC-46A9-8A2C-61B35A553A30}" dt="2023-06-10T06:45:38.856" v="0" actId="478"/>
          <ac:cxnSpMkLst>
            <pc:docMk/>
            <pc:sldMk cId="1343897247" sldId="264"/>
            <ac:cxnSpMk id="74" creationId="{EBCDD0A8-226D-F9C3-7A59-83E266DE6E96}"/>
          </ac:cxnSpMkLst>
        </pc:cxnChg>
        <pc:cxnChg chg="del">
          <ac:chgData name="BUNT.LLC" userId="c3ad5e5d-4b6b-4349-adb1-c9655baae8bd" providerId="ADAL" clId="{FC1C8FE0-50CC-46A9-8A2C-61B35A553A30}" dt="2023-06-10T06:45:38.856" v="0" actId="478"/>
          <ac:cxnSpMkLst>
            <pc:docMk/>
            <pc:sldMk cId="1343897247" sldId="264"/>
            <ac:cxnSpMk id="75" creationId="{C3956716-D7F9-2EC0-9B04-E7DB56024867}"/>
          </ac:cxnSpMkLst>
        </pc:cxnChg>
      </pc:sldChg>
      <pc:sldChg chg="addSp delSp modSp add mod">
        <pc:chgData name="BUNT.LLC" userId="c3ad5e5d-4b6b-4349-adb1-c9655baae8bd" providerId="ADAL" clId="{FC1C8FE0-50CC-46A9-8A2C-61B35A553A30}" dt="2023-06-12T06:25:16.174" v="822" actId="478"/>
        <pc:sldMkLst>
          <pc:docMk/>
          <pc:sldMk cId="204626884" sldId="265"/>
        </pc:sldMkLst>
        <pc:spChg chg="add mod">
          <ac:chgData name="BUNT.LLC" userId="c3ad5e5d-4b6b-4349-adb1-c9655baae8bd" providerId="ADAL" clId="{FC1C8FE0-50CC-46A9-8A2C-61B35A553A30}" dt="2023-06-12T06:24:23.205" v="816" actId="1076"/>
          <ac:spMkLst>
            <pc:docMk/>
            <pc:sldMk cId="204626884" sldId="265"/>
            <ac:spMk id="2" creationId="{ED1B7F45-3115-4C7C-E63C-54B14D963ECB}"/>
          </ac:spMkLst>
        </pc:spChg>
        <pc:spChg chg="add mod">
          <ac:chgData name="BUNT.LLC" userId="c3ad5e5d-4b6b-4349-adb1-c9655baae8bd" providerId="ADAL" clId="{FC1C8FE0-50CC-46A9-8A2C-61B35A553A30}" dt="2023-06-10T07:12:30.188" v="803" actId="1076"/>
          <ac:spMkLst>
            <pc:docMk/>
            <pc:sldMk cId="204626884" sldId="265"/>
            <ac:spMk id="3" creationId="{404DBD67-2933-3062-5107-CB54F262EF34}"/>
          </ac:spMkLst>
        </pc:spChg>
        <pc:spChg chg="add mod">
          <ac:chgData name="BUNT.LLC" userId="c3ad5e5d-4b6b-4349-adb1-c9655baae8bd" providerId="ADAL" clId="{FC1C8FE0-50CC-46A9-8A2C-61B35A553A30}" dt="2023-06-10T07:09:41.748" v="707" actId="571"/>
          <ac:spMkLst>
            <pc:docMk/>
            <pc:sldMk cId="204626884" sldId="265"/>
            <ac:spMk id="4" creationId="{BE5EF332-71C9-5302-FA26-64F79A4DB5CB}"/>
          </ac:spMkLst>
        </pc:spChg>
        <pc:spChg chg="add mod">
          <ac:chgData name="BUNT.LLC" userId="c3ad5e5d-4b6b-4349-adb1-c9655baae8bd" providerId="ADAL" clId="{FC1C8FE0-50CC-46A9-8A2C-61B35A553A30}" dt="2023-06-10T07:12:38.316" v="806" actId="1076"/>
          <ac:spMkLst>
            <pc:docMk/>
            <pc:sldMk cId="204626884" sldId="265"/>
            <ac:spMk id="5" creationId="{D4B5809A-1769-A395-3352-0EEE69D468ED}"/>
          </ac:spMkLst>
        </pc:spChg>
        <pc:spChg chg="del">
          <ac:chgData name="BUNT.LLC" userId="c3ad5e5d-4b6b-4349-adb1-c9655baae8bd" providerId="ADAL" clId="{FC1C8FE0-50CC-46A9-8A2C-61B35A553A30}" dt="2023-06-10T06:54:01.504" v="275" actId="478"/>
          <ac:spMkLst>
            <pc:docMk/>
            <pc:sldMk cId="204626884" sldId="265"/>
            <ac:spMk id="6" creationId="{A042B9CB-5374-2B99-6575-A6E6A9B1F30A}"/>
          </ac:spMkLst>
        </pc:spChg>
        <pc:spChg chg="add mod">
          <ac:chgData name="BUNT.LLC" userId="c3ad5e5d-4b6b-4349-adb1-c9655baae8bd" providerId="ADAL" clId="{FC1C8FE0-50CC-46A9-8A2C-61B35A553A30}" dt="2023-06-10T07:12:38.316" v="806" actId="1076"/>
          <ac:spMkLst>
            <pc:docMk/>
            <pc:sldMk cId="204626884" sldId="265"/>
            <ac:spMk id="7" creationId="{8E5BEF52-8493-3C29-71BE-C2691A8F56C0}"/>
          </ac:spMkLst>
        </pc:spChg>
        <pc:spChg chg="add mod">
          <ac:chgData name="BUNT.LLC" userId="c3ad5e5d-4b6b-4349-adb1-c9655baae8bd" providerId="ADAL" clId="{FC1C8FE0-50CC-46A9-8A2C-61B35A553A30}" dt="2023-06-12T06:24:30.434" v="817" actId="207"/>
          <ac:spMkLst>
            <pc:docMk/>
            <pc:sldMk cId="204626884" sldId="265"/>
            <ac:spMk id="8" creationId="{CD44C253-771D-CAA5-5A8C-86075290626C}"/>
          </ac:spMkLst>
        </pc:spChg>
        <pc:spChg chg="add mod">
          <ac:chgData name="BUNT.LLC" userId="c3ad5e5d-4b6b-4349-adb1-c9655baae8bd" providerId="ADAL" clId="{FC1C8FE0-50CC-46A9-8A2C-61B35A553A30}" dt="2023-06-10T07:10:58.606" v="754" actId="571"/>
          <ac:spMkLst>
            <pc:docMk/>
            <pc:sldMk cId="204626884" sldId="265"/>
            <ac:spMk id="9" creationId="{40E053B8-3E13-1F95-F8A8-42F5F880B63A}"/>
          </ac:spMkLst>
        </pc:spChg>
        <pc:spChg chg="add mod">
          <ac:chgData name="BUNT.LLC" userId="c3ad5e5d-4b6b-4349-adb1-c9655baae8bd" providerId="ADAL" clId="{FC1C8FE0-50CC-46A9-8A2C-61B35A553A30}" dt="2023-06-12T06:24:32.184" v="818" actId="207"/>
          <ac:spMkLst>
            <pc:docMk/>
            <pc:sldMk cId="204626884" sldId="265"/>
            <ac:spMk id="10" creationId="{3DF160C7-2D58-F5E5-E33C-DDB3F07946EE}"/>
          </ac:spMkLst>
        </pc:spChg>
        <pc:spChg chg="add mod">
          <ac:chgData name="BUNT.LLC" userId="c3ad5e5d-4b6b-4349-adb1-c9655baae8bd" providerId="ADAL" clId="{FC1C8FE0-50CC-46A9-8A2C-61B35A553A30}" dt="2023-06-10T07:12:46.741" v="809" actId="12789"/>
          <ac:spMkLst>
            <pc:docMk/>
            <pc:sldMk cId="204626884" sldId="265"/>
            <ac:spMk id="11" creationId="{91C1F6B2-D71A-5A15-EEDC-5041E06A2A47}"/>
          </ac:spMkLst>
        </pc:spChg>
        <pc:spChg chg="add mod">
          <ac:chgData name="BUNT.LLC" userId="c3ad5e5d-4b6b-4349-adb1-c9655baae8bd" providerId="ADAL" clId="{FC1C8FE0-50CC-46A9-8A2C-61B35A553A30}" dt="2023-06-10T07:11:59.929" v="797" actId="164"/>
          <ac:spMkLst>
            <pc:docMk/>
            <pc:sldMk cId="204626884" sldId="265"/>
            <ac:spMk id="12" creationId="{84146B5F-EBF2-0FEE-30B4-28BD88DEFE89}"/>
          </ac:spMkLst>
        </pc:spChg>
        <pc:spChg chg="del mod">
          <ac:chgData name="BUNT.LLC" userId="c3ad5e5d-4b6b-4349-adb1-c9655baae8bd" providerId="ADAL" clId="{FC1C8FE0-50CC-46A9-8A2C-61B35A553A30}" dt="2023-06-10T07:08:54.194" v="652" actId="478"/>
          <ac:spMkLst>
            <pc:docMk/>
            <pc:sldMk cId="204626884" sldId="265"/>
            <ac:spMk id="50" creationId="{5442EE2B-653E-F29E-71D9-5C09098225C3}"/>
          </ac:spMkLst>
        </pc:spChg>
        <pc:spChg chg="del">
          <ac:chgData name="BUNT.LLC" userId="c3ad5e5d-4b6b-4349-adb1-c9655baae8bd" providerId="ADAL" clId="{FC1C8FE0-50CC-46A9-8A2C-61B35A553A30}" dt="2023-06-10T07:08:54.194" v="652" actId="478"/>
          <ac:spMkLst>
            <pc:docMk/>
            <pc:sldMk cId="204626884" sldId="265"/>
            <ac:spMk id="51" creationId="{7F6B606D-BBC6-71DE-6A96-8E14DFFB2CE8}"/>
          </ac:spMkLst>
        </pc:spChg>
        <pc:spChg chg="mod">
          <ac:chgData name="BUNT.LLC" userId="c3ad5e5d-4b6b-4349-adb1-c9655baae8bd" providerId="ADAL" clId="{FC1C8FE0-50CC-46A9-8A2C-61B35A553A30}" dt="2023-06-12T06:24:33.645" v="819" actId="207"/>
          <ac:spMkLst>
            <pc:docMk/>
            <pc:sldMk cId="204626884" sldId="265"/>
            <ac:spMk id="52" creationId="{61BB249D-7FD8-C5D9-E7F8-9B79EEA3C76D}"/>
          </ac:spMkLst>
        </pc:spChg>
        <pc:spChg chg="mod">
          <ac:chgData name="BUNT.LLC" userId="c3ad5e5d-4b6b-4349-adb1-c9655baae8bd" providerId="ADAL" clId="{FC1C8FE0-50CC-46A9-8A2C-61B35A553A30}" dt="2023-06-12T06:24:21.421" v="815" actId="1076"/>
          <ac:spMkLst>
            <pc:docMk/>
            <pc:sldMk cId="204626884" sldId="265"/>
            <ac:spMk id="53" creationId="{161DAF4E-2528-A91C-44DA-F491E5AA72AB}"/>
          </ac:spMkLst>
        </pc:spChg>
        <pc:spChg chg="del">
          <ac:chgData name="BUNT.LLC" userId="c3ad5e5d-4b6b-4349-adb1-c9655baae8bd" providerId="ADAL" clId="{FC1C8FE0-50CC-46A9-8A2C-61B35A553A30}" dt="2023-06-10T07:07:14.426" v="547" actId="478"/>
          <ac:spMkLst>
            <pc:docMk/>
            <pc:sldMk cId="204626884" sldId="265"/>
            <ac:spMk id="56" creationId="{912A85FB-3BB2-5CED-7AF4-78572495BB39}"/>
          </ac:spMkLst>
        </pc:spChg>
        <pc:spChg chg="mod">
          <ac:chgData name="BUNT.LLC" userId="c3ad5e5d-4b6b-4349-adb1-c9655baae8bd" providerId="ADAL" clId="{FC1C8FE0-50CC-46A9-8A2C-61B35A553A30}" dt="2023-06-10T07:12:30.188" v="803" actId="1076"/>
          <ac:spMkLst>
            <pc:docMk/>
            <pc:sldMk cId="204626884" sldId="265"/>
            <ac:spMk id="59" creationId="{F8B57FCB-D0E7-3B94-4A79-F4C8FEBC1505}"/>
          </ac:spMkLst>
        </pc:spChg>
        <pc:spChg chg="del">
          <ac:chgData name="BUNT.LLC" userId="c3ad5e5d-4b6b-4349-adb1-c9655baae8bd" providerId="ADAL" clId="{FC1C8FE0-50CC-46A9-8A2C-61B35A553A30}" dt="2023-06-10T07:07:19.785" v="548" actId="478"/>
          <ac:spMkLst>
            <pc:docMk/>
            <pc:sldMk cId="204626884" sldId="265"/>
            <ac:spMk id="63" creationId="{0C067231-9753-D7BD-25B1-48C8CF6D8329}"/>
          </ac:spMkLst>
        </pc:spChg>
        <pc:spChg chg="del">
          <ac:chgData name="BUNT.LLC" userId="c3ad5e5d-4b6b-4349-adb1-c9655baae8bd" providerId="ADAL" clId="{FC1C8FE0-50CC-46A9-8A2C-61B35A553A30}" dt="2023-06-10T07:07:19.785" v="548" actId="478"/>
          <ac:spMkLst>
            <pc:docMk/>
            <pc:sldMk cId="204626884" sldId="265"/>
            <ac:spMk id="66" creationId="{AF65A3D4-DC16-7A9B-EC4F-B1D94ACD2F95}"/>
          </ac:spMkLst>
        </pc:spChg>
        <pc:spChg chg="mod">
          <ac:chgData name="BUNT.LLC" userId="c3ad5e5d-4b6b-4349-adb1-c9655baae8bd" providerId="ADAL" clId="{FC1C8FE0-50CC-46A9-8A2C-61B35A553A30}" dt="2023-06-10T07:11:59.929" v="797" actId="164"/>
          <ac:spMkLst>
            <pc:docMk/>
            <pc:sldMk cId="204626884" sldId="265"/>
            <ac:spMk id="69" creationId="{B7DC1174-3FB9-4633-6488-A8F7A9F85F73}"/>
          </ac:spMkLst>
        </pc:spChg>
        <pc:spChg chg="mod">
          <ac:chgData name="BUNT.LLC" userId="c3ad5e5d-4b6b-4349-adb1-c9655baae8bd" providerId="ADAL" clId="{FC1C8FE0-50CC-46A9-8A2C-61B35A553A30}" dt="2023-06-10T07:12:38.316" v="806" actId="1076"/>
          <ac:spMkLst>
            <pc:docMk/>
            <pc:sldMk cId="204626884" sldId="265"/>
            <ac:spMk id="71" creationId="{EC189727-B42B-C63A-DD37-8A6D2EC9A670}"/>
          </ac:spMkLst>
        </pc:spChg>
        <pc:spChg chg="del mod">
          <ac:chgData name="BUNT.LLC" userId="c3ad5e5d-4b6b-4349-adb1-c9655baae8bd" providerId="ADAL" clId="{FC1C8FE0-50CC-46A9-8A2C-61B35A553A30}" dt="2023-06-10T07:08:09.427" v="604" actId="478"/>
          <ac:spMkLst>
            <pc:docMk/>
            <pc:sldMk cId="204626884" sldId="265"/>
            <ac:spMk id="72" creationId="{975A27EF-6B4D-9E73-AE04-22EC2D58A841}"/>
          </ac:spMkLst>
        </pc:spChg>
        <pc:spChg chg="mod">
          <ac:chgData name="BUNT.LLC" userId="c3ad5e5d-4b6b-4349-adb1-c9655baae8bd" providerId="ADAL" clId="{FC1C8FE0-50CC-46A9-8A2C-61B35A553A30}" dt="2023-06-10T07:12:30.188" v="803" actId="1076"/>
          <ac:spMkLst>
            <pc:docMk/>
            <pc:sldMk cId="204626884" sldId="265"/>
            <ac:spMk id="79" creationId="{6476DB77-C1A7-B30F-3654-9D7F86DFD359}"/>
          </ac:spMkLst>
        </pc:spChg>
        <pc:spChg chg="del">
          <ac:chgData name="BUNT.LLC" userId="c3ad5e5d-4b6b-4349-adb1-c9655baae8bd" providerId="ADAL" clId="{FC1C8FE0-50CC-46A9-8A2C-61B35A553A30}" dt="2023-06-10T07:09:37.957" v="704" actId="478"/>
          <ac:spMkLst>
            <pc:docMk/>
            <pc:sldMk cId="204626884" sldId="265"/>
            <ac:spMk id="80" creationId="{32AC8040-F6A2-613C-36EC-F6B07BBD65ED}"/>
          </ac:spMkLst>
        </pc:spChg>
        <pc:spChg chg="mod">
          <ac:chgData name="BUNT.LLC" userId="c3ad5e5d-4b6b-4349-adb1-c9655baae8bd" providerId="ADAL" clId="{FC1C8FE0-50CC-46A9-8A2C-61B35A553A30}" dt="2023-06-10T07:12:30.188" v="803" actId="1076"/>
          <ac:spMkLst>
            <pc:docMk/>
            <pc:sldMk cId="204626884" sldId="265"/>
            <ac:spMk id="81" creationId="{A663E092-5EEC-332B-CB22-2691FE5336DF}"/>
          </ac:spMkLst>
        </pc:spChg>
        <pc:spChg chg="del">
          <ac:chgData name="BUNT.LLC" userId="c3ad5e5d-4b6b-4349-adb1-c9655baae8bd" providerId="ADAL" clId="{FC1C8FE0-50CC-46A9-8A2C-61B35A553A30}" dt="2023-06-10T07:07:32.133" v="588" actId="478"/>
          <ac:spMkLst>
            <pc:docMk/>
            <pc:sldMk cId="204626884" sldId="265"/>
            <ac:spMk id="82" creationId="{13A615DC-5570-FC59-01A9-0D931C54A564}"/>
          </ac:spMkLst>
        </pc:spChg>
        <pc:grpChg chg="add mod">
          <ac:chgData name="BUNT.LLC" userId="c3ad5e5d-4b6b-4349-adb1-c9655baae8bd" providerId="ADAL" clId="{FC1C8FE0-50CC-46A9-8A2C-61B35A553A30}" dt="2023-06-10T07:12:12.847" v="799" actId="1076"/>
          <ac:grpSpMkLst>
            <pc:docMk/>
            <pc:sldMk cId="204626884" sldId="265"/>
            <ac:grpSpMk id="13" creationId="{D251C307-EBB4-9926-0829-F7717F2AEEB5}"/>
          </ac:grpSpMkLst>
        </pc:grpChg>
        <pc:graphicFrameChg chg="add del mod modGraphic">
          <ac:chgData name="BUNT.LLC" userId="c3ad5e5d-4b6b-4349-adb1-c9655baae8bd" providerId="ADAL" clId="{FC1C8FE0-50CC-46A9-8A2C-61B35A553A30}" dt="2023-06-12T06:25:16.174" v="822" actId="478"/>
          <ac:graphicFrameMkLst>
            <pc:docMk/>
            <pc:sldMk cId="204626884" sldId="265"/>
            <ac:graphicFrameMk id="6" creationId="{64B3D5C1-E9EC-6C2C-83AF-899A98041BB3}"/>
          </ac:graphicFrameMkLst>
        </pc:graphicFrameChg>
        <pc:graphicFrameChg chg="del">
          <ac:chgData name="BUNT.LLC" userId="c3ad5e5d-4b6b-4349-adb1-c9655baae8bd" providerId="ADAL" clId="{FC1C8FE0-50CC-46A9-8A2C-61B35A553A30}" dt="2023-06-10T07:07:35.389" v="589" actId="478"/>
          <ac:graphicFrameMkLst>
            <pc:docMk/>
            <pc:sldMk cId="204626884" sldId="265"/>
            <ac:graphicFrameMk id="55" creationId="{E834CA2A-B638-BDD6-BF65-1B104EF0B5C4}"/>
          </ac:graphicFrameMkLst>
        </pc:graphicFrameChg>
      </pc:sldChg>
      <pc:sldChg chg="addSp delSp modSp add mod">
        <pc:chgData name="BUNT.LLC" userId="c3ad5e5d-4b6b-4349-adb1-c9655baae8bd" providerId="ADAL" clId="{FC1C8FE0-50CC-46A9-8A2C-61B35A553A30}" dt="2023-06-10T07:06:53.533" v="535" actId="1076"/>
        <pc:sldMkLst>
          <pc:docMk/>
          <pc:sldMk cId="1938628169" sldId="266"/>
        </pc:sldMkLst>
        <pc:graphicFrameChg chg="add mod">
          <ac:chgData name="BUNT.LLC" userId="c3ad5e5d-4b6b-4349-adb1-c9655baae8bd" providerId="ADAL" clId="{FC1C8FE0-50CC-46A9-8A2C-61B35A553A30}" dt="2023-06-10T07:04:12.876" v="385" actId="1076"/>
          <ac:graphicFrameMkLst>
            <pc:docMk/>
            <pc:sldMk cId="1938628169" sldId="266"/>
            <ac:graphicFrameMk id="2" creationId="{CBC28EF7-B1BD-9249-9C3F-4842F2240BB6}"/>
          </ac:graphicFrameMkLst>
        </pc:graphicFrameChg>
        <pc:graphicFrameChg chg="add del mod">
          <ac:chgData name="BUNT.LLC" userId="c3ad5e5d-4b6b-4349-adb1-c9655baae8bd" providerId="ADAL" clId="{FC1C8FE0-50CC-46A9-8A2C-61B35A553A30}" dt="2023-06-10T07:04:15.416" v="387"/>
          <ac:graphicFrameMkLst>
            <pc:docMk/>
            <pc:sldMk cId="1938628169" sldId="266"/>
            <ac:graphicFrameMk id="3" creationId="{80363578-34A6-3805-33B3-1AA4435290BA}"/>
          </ac:graphicFrameMkLst>
        </pc:graphicFrameChg>
        <pc:graphicFrameChg chg="add mod modGraphic">
          <ac:chgData name="BUNT.LLC" userId="c3ad5e5d-4b6b-4349-adb1-c9655baae8bd" providerId="ADAL" clId="{FC1C8FE0-50CC-46A9-8A2C-61B35A553A30}" dt="2023-06-10T07:06:53.533" v="535" actId="1076"/>
          <ac:graphicFrameMkLst>
            <pc:docMk/>
            <pc:sldMk cId="1938628169" sldId="266"/>
            <ac:graphicFrameMk id="4" creationId="{F89F3804-C784-86ED-7180-56E536DA722F}"/>
          </ac:graphicFrameMkLst>
        </pc:graphicFrameChg>
        <pc:graphicFrameChg chg="mod">
          <ac:chgData name="BUNT.LLC" userId="c3ad5e5d-4b6b-4349-adb1-c9655baae8bd" providerId="ADAL" clId="{FC1C8FE0-50CC-46A9-8A2C-61B35A553A30}" dt="2023-06-10T07:03:31.888" v="384" actId="1076"/>
          <ac:graphicFrameMkLst>
            <pc:docMk/>
            <pc:sldMk cId="1938628169" sldId="266"/>
            <ac:graphicFrameMk id="55" creationId="{E834CA2A-B638-BDD6-BF65-1B104EF0B5C4}"/>
          </ac:graphicFrameMkLst>
        </pc:graphicFrameChg>
        <pc:graphicFrameChg chg="del">
          <ac:chgData name="BUNT.LLC" userId="c3ad5e5d-4b6b-4349-adb1-c9655baae8bd" providerId="ADAL" clId="{FC1C8FE0-50CC-46A9-8A2C-61B35A553A30}" dt="2023-06-10T06:55:19.738" v="296" actId="478"/>
          <ac:graphicFrameMkLst>
            <pc:docMk/>
            <pc:sldMk cId="1938628169" sldId="266"/>
            <ac:graphicFrameMk id="89" creationId="{AB68812C-B4DD-AB47-7179-35F4CD640177}"/>
          </ac:graphicFrameMkLst>
        </pc:graphicFrameChg>
        <pc:graphicFrameChg chg="del">
          <ac:chgData name="BUNT.LLC" userId="c3ad5e5d-4b6b-4349-adb1-c9655baae8bd" providerId="ADAL" clId="{FC1C8FE0-50CC-46A9-8A2C-61B35A553A30}" dt="2023-06-10T06:55:19.738" v="296" actId="478"/>
          <ac:graphicFrameMkLst>
            <pc:docMk/>
            <pc:sldMk cId="1938628169" sldId="266"/>
            <ac:graphicFrameMk id="90" creationId="{839BC70D-5422-88AC-E791-6F9CF97CBF9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456663461502124"/>
          <c:y val="3.3697021457200549E-2"/>
          <c:w val="0.76439567189421098"/>
          <c:h val="0.918488698658748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91-4608-91F2-00EF73C6C93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E91-4608-91F2-00EF73C6C93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E91-4608-91F2-00EF73C6C9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項目A</c:v>
                </c:pt>
                <c:pt idx="1">
                  <c:v>項目B</c:v>
                </c:pt>
                <c:pt idx="2">
                  <c:v>項目C</c:v>
                </c:pt>
                <c:pt idx="3">
                  <c:v>項目D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</c:v>
                </c:pt>
                <c:pt idx="1">
                  <c:v>0.34</c:v>
                </c:pt>
                <c:pt idx="2">
                  <c:v>0.32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1-4608-91F2-00EF73C6C9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8624863"/>
        <c:axId val="308631103"/>
      </c:barChart>
      <c:catAx>
        <c:axId val="30862486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08631103"/>
        <c:crosses val="autoZero"/>
        <c:auto val="1"/>
        <c:lblAlgn val="ctr"/>
        <c:lblOffset val="100"/>
        <c:noMultiLvlLbl val="0"/>
      </c:catAx>
      <c:valAx>
        <c:axId val="308631103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8624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98-4BC5-BD94-9B284DBCD81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B98-4BC5-BD94-9B284DBCD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項目A</c:v>
                </c:pt>
                <c:pt idx="1">
                  <c:v>項目B</c:v>
                </c:pt>
                <c:pt idx="2">
                  <c:v>項目C</c:v>
                </c:pt>
                <c:pt idx="3">
                  <c:v>項目D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</c:v>
                </c:pt>
                <c:pt idx="1">
                  <c:v>0.34</c:v>
                </c:pt>
                <c:pt idx="2">
                  <c:v>0.32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98-4BC5-BD94-9B284DBCD8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84832560"/>
        <c:axId val="1284826320"/>
      </c:barChart>
      <c:catAx>
        <c:axId val="128483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4826320"/>
        <c:crosses val="autoZero"/>
        <c:auto val="1"/>
        <c:lblAlgn val="ctr"/>
        <c:lblOffset val="100"/>
        <c:noMultiLvlLbl val="0"/>
      </c:catAx>
      <c:valAx>
        <c:axId val="12848263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84832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456663461502124"/>
          <c:y val="3.3697021457200549E-2"/>
          <c:w val="0.76439567189421098"/>
          <c:h val="0.918488698658748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rgbClr val="DD8047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D80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91-4608-91F2-00EF73C6C93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E91-4608-91F2-00EF73C6C9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項目A</c:v>
                </c:pt>
                <c:pt idx="1">
                  <c:v>項目B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1-4608-91F2-00EF73C6C9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列3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項目A</c:v>
                </c:pt>
                <c:pt idx="1">
                  <c:v>項目B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46</c:v>
                </c:pt>
                <c:pt idx="1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BF-41DB-8EEC-601044FF5D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列4</c:v>
                </c:pt>
              </c:strCache>
            </c:strRef>
          </c:tx>
          <c:spPr>
            <a:solidFill>
              <a:srgbClr val="94B6D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項目A</c:v>
                </c:pt>
                <c:pt idx="1">
                  <c:v>項目B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BF-41DB-8EEC-601044FF5D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308624863"/>
        <c:axId val="308631103"/>
      </c:barChart>
      <c:catAx>
        <c:axId val="30862486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08631103"/>
        <c:crosses val="autoZero"/>
        <c:auto val="1"/>
        <c:lblAlgn val="ctr"/>
        <c:lblOffset val="100"/>
        <c:noMultiLvlLbl val="0"/>
      </c:catAx>
      <c:valAx>
        <c:axId val="308631103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8624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76959067922413"/>
          <c:y val="3.3697021457200549E-2"/>
          <c:w val="0.84019284693177654"/>
          <c:h val="0.775486657638640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列2</c:v>
                </c:pt>
              </c:strCache>
            </c:strRef>
          </c:tx>
          <c:spPr>
            <a:ln w="34925" cap="rnd">
              <a:solidFill>
                <a:srgbClr val="EEECE1">
                  <a:lumMod val="50000"/>
                </a:srgb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ysClr val="window" lastClr="FFFFFF"/>
              </a:solidFill>
              <a:ln w="34925">
                <a:solidFill>
                  <a:srgbClr val="EEECE1">
                    <a:lumMod val="50000"/>
                  </a:srgbClr>
                </a:solidFill>
              </a:ln>
              <a:effectLst/>
            </c:spPr>
          </c:marker>
          <c:dPt>
            <c:idx val="0"/>
            <c:marker>
              <c:symbol val="circle"/>
              <c:size val="7"/>
              <c:spPr>
                <a:solidFill>
                  <a:sysClr val="window" lastClr="FFFFFF"/>
                </a:solidFill>
                <a:ln w="34925">
                  <a:solidFill>
                    <a:srgbClr val="EEECE1">
                      <a:lumMod val="50000"/>
                    </a:srgbClr>
                  </a:solidFill>
                </a:ln>
                <a:effectLst/>
              </c:spPr>
            </c:marker>
            <c:bubble3D val="0"/>
            <c:spPr>
              <a:ln w="34925" cap="rnd">
                <a:solidFill>
                  <a:srgbClr val="EEECE1">
                    <a:lumMod val="50000"/>
                  </a:srgb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91-4608-91F2-00EF73C6C933}"/>
              </c:ext>
            </c:extLst>
          </c:dPt>
          <c:dPt>
            <c:idx val="2"/>
            <c:marker>
              <c:symbol val="circle"/>
              <c:size val="7"/>
              <c:spPr>
                <a:solidFill>
                  <a:sysClr val="window" lastClr="FFFFFF"/>
                </a:solidFill>
                <a:ln w="34925">
                  <a:solidFill>
                    <a:srgbClr val="EEECE1">
                      <a:lumMod val="50000"/>
                    </a:srgb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E91-4608-91F2-00EF73C6C93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E91-4608-91F2-00EF73C6C93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557-4ECD-B08A-3FAE2329FFA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E91-4608-91F2-00EF73C6C93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557-4ECD-B08A-3FAE2329F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項目A</c:v>
                </c:pt>
                <c:pt idx="1">
                  <c:v>項目B</c:v>
                </c:pt>
                <c:pt idx="2">
                  <c:v>項目C</c:v>
                </c:pt>
                <c:pt idx="3">
                  <c:v>項目D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</c:v>
                </c:pt>
                <c:pt idx="1">
                  <c:v>0.15</c:v>
                </c:pt>
                <c:pt idx="2">
                  <c:v>0.22</c:v>
                </c:pt>
                <c:pt idx="3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91-4608-91F2-00EF73C6C9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08624863"/>
        <c:axId val="308631103"/>
      </c:lineChart>
      <c:catAx>
        <c:axId val="3086248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08631103"/>
        <c:crosses val="autoZero"/>
        <c:auto val="1"/>
        <c:lblAlgn val="ctr"/>
        <c:lblOffset val="100"/>
        <c:noMultiLvlLbl val="0"/>
      </c:catAx>
      <c:valAx>
        <c:axId val="308631103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noFill/>
          <a:ln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08624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FD-47AE-9D29-E9907651255B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D-47AE-9D29-E9907651255B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9FD-47AE-9D29-E9907651255B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9FD-47AE-9D29-E9907651255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effectLst>
                        <a:glow rad="127000">
                          <a:srgbClr val="C00000"/>
                        </a:glow>
                      </a:effectLst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9FD-47AE-9D29-E9907651255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FD-47AE-9D29-E9907651255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FD-47AE-9D29-E990765125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項目A</c:v>
                </c:pt>
                <c:pt idx="1">
                  <c:v>項目B</c:v>
                </c:pt>
                <c:pt idx="2">
                  <c:v>項目C</c:v>
                </c:pt>
                <c:pt idx="3">
                  <c:v>項目D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</c:v>
                </c:pt>
                <c:pt idx="1">
                  <c:v>0.34</c:v>
                </c:pt>
                <c:pt idx="2">
                  <c:v>0.32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FD-47AE-9D29-E99076512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921879572989554"/>
          <c:y val="0.20651430144125399"/>
          <c:w val="0.24282235961349924"/>
          <c:h val="0.584941823184287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82991-74E7-45E6-92E1-1EF830E44DCA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1618C-70AD-41B5-8F2B-95A1995CA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322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1618C-70AD-41B5-8F2B-95A1995CAE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83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1618C-70AD-41B5-8F2B-95A1995CAEA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937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1618C-70AD-41B5-8F2B-95A1995CAEA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4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C78CE9F-5247-B9DD-7B88-44F5B7665BAD}"/>
              </a:ext>
            </a:extLst>
          </p:cNvPr>
          <p:cNvSpPr/>
          <p:nvPr userDrawn="1"/>
        </p:nvSpPr>
        <p:spPr>
          <a:xfrm>
            <a:off x="0" y="10394910"/>
            <a:ext cx="7540627" cy="2969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スライド番号プレースホルダー 4">
            <a:extLst>
              <a:ext uri="{FF2B5EF4-FFF2-40B4-BE49-F238E27FC236}">
                <a16:creationId xmlns:a16="http://schemas.microsoft.com/office/drawing/2014/main" id="{A8779F12-C1FA-4B71-B1A9-DE5BF58C1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69330" y="10442741"/>
            <a:ext cx="1071297" cy="201241"/>
          </a:xfrm>
        </p:spPr>
        <p:txBody>
          <a:bodyPr/>
          <a:lstStyle>
            <a:lvl1pPr>
              <a:defRPr sz="1089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98278F0-F7D1-4CBC-B7C2-888A310A1A9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826018-8123-4732-9A63-B3007C8E3751}"/>
              </a:ext>
            </a:extLst>
          </p:cNvPr>
          <p:cNvSpPr/>
          <p:nvPr userDrawn="1"/>
        </p:nvSpPr>
        <p:spPr>
          <a:xfrm>
            <a:off x="2957336" y="10441346"/>
            <a:ext cx="1502334" cy="204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726" dirty="0">
                <a:latin typeface="Segoe UI" pitchFamily="34" charset="0"/>
                <a:ea typeface="Segoe UI" pitchFamily="34" charset="0"/>
                <a:cs typeface="Segoe UI" pitchFamily="34" charset="0"/>
              </a:rPr>
              <a:t>© BUNT LLC. All rights reserved.</a:t>
            </a:r>
            <a:endParaRPr lang="ja-JP" altLang="en-US" sz="726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図 2" descr="ロゴ&#10;&#10;自動的に生成された説明">
            <a:extLst>
              <a:ext uri="{FF2B5EF4-FFF2-40B4-BE49-F238E27FC236}">
                <a16:creationId xmlns:a16="http://schemas.microsoft.com/office/drawing/2014/main" id="{7BA2050E-22B4-44AA-A00B-B598458E43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43" y="10413640"/>
            <a:ext cx="642348" cy="25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4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278F0-F7D1-4CBC-B7C2-888A310A1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02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ctr" defTabSz="1198092" rtl="0" eaLnBrk="1" latinLnBrk="0" hangingPunct="1">
        <a:spcBef>
          <a:spcPct val="0"/>
        </a:spcBef>
        <a:buNone/>
        <a:defRPr kumimoji="1" sz="57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9285" indent="-449285" algn="l" defTabSz="1198092" rtl="0" eaLnBrk="1" latinLnBrk="0" hangingPunct="1">
        <a:spcBef>
          <a:spcPct val="20000"/>
        </a:spcBef>
        <a:buFont typeface="Arial" pitchFamily="34" charset="0"/>
        <a:buChar char="•"/>
        <a:defRPr kumimoji="1" sz="4192" kern="1200">
          <a:solidFill>
            <a:schemeClr val="tx1"/>
          </a:solidFill>
          <a:latin typeface="+mn-lt"/>
          <a:ea typeface="+mn-ea"/>
          <a:cs typeface="+mn-cs"/>
        </a:defRPr>
      </a:lvl1pPr>
      <a:lvl2pPr marL="973450" indent="-374402" algn="l" defTabSz="1198092" rtl="0" eaLnBrk="1" latinLnBrk="0" hangingPunct="1">
        <a:spcBef>
          <a:spcPct val="20000"/>
        </a:spcBef>
        <a:buFont typeface="Arial" pitchFamily="34" charset="0"/>
        <a:buChar char="–"/>
        <a:defRPr kumimoji="1" sz="3668" kern="1200">
          <a:solidFill>
            <a:schemeClr val="tx1"/>
          </a:solidFill>
          <a:latin typeface="+mn-lt"/>
          <a:ea typeface="+mn-ea"/>
          <a:cs typeface="+mn-cs"/>
        </a:defRPr>
      </a:lvl2pPr>
      <a:lvl3pPr marL="1497617" indent="-299525" algn="l" defTabSz="1198092" rtl="0" eaLnBrk="1" latinLnBrk="0" hangingPunct="1">
        <a:spcBef>
          <a:spcPct val="20000"/>
        </a:spcBef>
        <a:buFont typeface="Arial" pitchFamily="34" charset="0"/>
        <a:buChar char="•"/>
        <a:defRPr kumimoji="1" sz="3146" kern="1200">
          <a:solidFill>
            <a:schemeClr val="tx1"/>
          </a:solidFill>
          <a:latin typeface="+mn-lt"/>
          <a:ea typeface="+mn-ea"/>
          <a:cs typeface="+mn-cs"/>
        </a:defRPr>
      </a:lvl3pPr>
      <a:lvl4pPr marL="2096662" indent="-299525" algn="l" defTabSz="1198092" rtl="0" eaLnBrk="1" latinLnBrk="0" hangingPunct="1">
        <a:spcBef>
          <a:spcPct val="20000"/>
        </a:spcBef>
        <a:buFont typeface="Arial" pitchFamily="34" charset="0"/>
        <a:buChar char="–"/>
        <a:defRPr kumimoji="1" sz="2621" kern="1200">
          <a:solidFill>
            <a:schemeClr val="tx1"/>
          </a:solidFill>
          <a:latin typeface="+mn-lt"/>
          <a:ea typeface="+mn-ea"/>
          <a:cs typeface="+mn-cs"/>
        </a:defRPr>
      </a:lvl4pPr>
      <a:lvl5pPr marL="2695708" indent="-299525" algn="l" defTabSz="1198092" rtl="0" eaLnBrk="1" latinLnBrk="0" hangingPunct="1">
        <a:spcBef>
          <a:spcPct val="20000"/>
        </a:spcBef>
        <a:buFont typeface="Arial" pitchFamily="34" charset="0"/>
        <a:buChar char="»"/>
        <a:defRPr kumimoji="1" sz="2621" kern="1200">
          <a:solidFill>
            <a:schemeClr val="tx1"/>
          </a:solidFill>
          <a:latin typeface="+mn-lt"/>
          <a:ea typeface="+mn-ea"/>
          <a:cs typeface="+mn-cs"/>
        </a:defRPr>
      </a:lvl5pPr>
      <a:lvl6pPr marL="3294755" indent="-299525" algn="l" defTabSz="1198092" rtl="0" eaLnBrk="1" latinLnBrk="0" hangingPunct="1">
        <a:spcBef>
          <a:spcPct val="20000"/>
        </a:spcBef>
        <a:buFont typeface="Arial" pitchFamily="34" charset="0"/>
        <a:buChar char="•"/>
        <a:defRPr kumimoji="1" sz="2621" kern="1200">
          <a:solidFill>
            <a:schemeClr val="tx1"/>
          </a:solidFill>
          <a:latin typeface="+mn-lt"/>
          <a:ea typeface="+mn-ea"/>
          <a:cs typeface="+mn-cs"/>
        </a:defRPr>
      </a:lvl6pPr>
      <a:lvl7pPr marL="3893800" indent="-299525" algn="l" defTabSz="1198092" rtl="0" eaLnBrk="1" latinLnBrk="0" hangingPunct="1">
        <a:spcBef>
          <a:spcPct val="20000"/>
        </a:spcBef>
        <a:buFont typeface="Arial" pitchFamily="34" charset="0"/>
        <a:buChar char="•"/>
        <a:defRPr kumimoji="1" sz="2621" kern="1200">
          <a:solidFill>
            <a:schemeClr val="tx1"/>
          </a:solidFill>
          <a:latin typeface="+mn-lt"/>
          <a:ea typeface="+mn-ea"/>
          <a:cs typeface="+mn-cs"/>
        </a:defRPr>
      </a:lvl7pPr>
      <a:lvl8pPr marL="4492849" indent="-299525" algn="l" defTabSz="1198092" rtl="0" eaLnBrk="1" latinLnBrk="0" hangingPunct="1">
        <a:spcBef>
          <a:spcPct val="20000"/>
        </a:spcBef>
        <a:buFont typeface="Arial" pitchFamily="34" charset="0"/>
        <a:buChar char="•"/>
        <a:defRPr kumimoji="1" sz="2621" kern="1200">
          <a:solidFill>
            <a:schemeClr val="tx1"/>
          </a:solidFill>
          <a:latin typeface="+mn-lt"/>
          <a:ea typeface="+mn-ea"/>
          <a:cs typeface="+mn-cs"/>
        </a:defRPr>
      </a:lvl8pPr>
      <a:lvl9pPr marL="5091892" indent="-299525" algn="l" defTabSz="1198092" rtl="0" eaLnBrk="1" latinLnBrk="0" hangingPunct="1">
        <a:spcBef>
          <a:spcPct val="20000"/>
        </a:spcBef>
        <a:buFont typeface="Arial" pitchFamily="34" charset="0"/>
        <a:buChar char="•"/>
        <a:defRPr kumimoji="1" sz="26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1pPr>
      <a:lvl2pPr marL="599045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2pPr>
      <a:lvl3pPr marL="1198092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3pPr>
      <a:lvl4pPr marL="1797139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4pPr>
      <a:lvl5pPr marL="2396186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5pPr>
      <a:lvl6pPr marL="2995231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6pPr>
      <a:lvl7pPr marL="3594277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7pPr>
      <a:lvl8pPr marL="4193324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8pPr>
      <a:lvl9pPr marL="4792370" algn="l" defTabSz="1198092" rtl="0" eaLnBrk="1" latinLnBrk="0" hangingPunct="1">
        <a:defRPr kumimoji="1" sz="23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42B9CB-5374-2B99-6575-A6E6A9B1F30A}"/>
              </a:ext>
            </a:extLst>
          </p:cNvPr>
          <p:cNvSpPr txBox="1"/>
          <p:nvPr/>
        </p:nvSpPr>
        <p:spPr>
          <a:xfrm>
            <a:off x="359458" y="170255"/>
            <a:ext cx="68407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+mn-ea"/>
              </a:rPr>
              <a:t>PowerPoint</a:t>
            </a:r>
            <a:r>
              <a:rPr kumimoji="1" lang="ja-JP" altLang="en-US" sz="1400" dirty="0">
                <a:latin typeface="+mn-ea"/>
              </a:rPr>
              <a:t> 素材</a:t>
            </a:r>
          </a:p>
        </p:txBody>
      </p:sp>
      <p:graphicFrame>
        <p:nvGraphicFramePr>
          <p:cNvPr id="55" name="グラフ 54">
            <a:extLst>
              <a:ext uri="{FF2B5EF4-FFF2-40B4-BE49-F238E27FC236}">
                <a16:creationId xmlns:a16="http://schemas.microsoft.com/office/drawing/2014/main" id="{E834CA2A-B638-BDD6-BF65-1B104EF0B5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2947452"/>
              </p:ext>
            </p:extLst>
          </p:nvPr>
        </p:nvGraphicFramePr>
        <p:xfrm>
          <a:off x="390101" y="737394"/>
          <a:ext cx="6702103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9" name="グラフ 88">
            <a:extLst>
              <a:ext uri="{FF2B5EF4-FFF2-40B4-BE49-F238E27FC236}">
                <a16:creationId xmlns:a16="http://schemas.microsoft.com/office/drawing/2014/main" id="{AB68812C-B4DD-AB47-7179-35F4CD6401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5856202"/>
              </p:ext>
            </p:extLst>
          </p:nvPr>
        </p:nvGraphicFramePr>
        <p:xfrm>
          <a:off x="1043533" y="6930082"/>
          <a:ext cx="5544615" cy="2832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1" name="グラフ 90">
            <a:extLst>
              <a:ext uri="{FF2B5EF4-FFF2-40B4-BE49-F238E27FC236}">
                <a16:creationId xmlns:a16="http://schemas.microsoft.com/office/drawing/2014/main" id="{29505C9C-1908-ABFD-AFBD-6BABEF6FD5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9711337"/>
              </p:ext>
            </p:extLst>
          </p:nvPr>
        </p:nvGraphicFramePr>
        <p:xfrm>
          <a:off x="390101" y="4006424"/>
          <a:ext cx="6702103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4389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42B9CB-5374-2B99-6575-A6E6A9B1F30A}"/>
              </a:ext>
            </a:extLst>
          </p:cNvPr>
          <p:cNvSpPr txBox="1"/>
          <p:nvPr/>
        </p:nvSpPr>
        <p:spPr>
          <a:xfrm>
            <a:off x="359458" y="170255"/>
            <a:ext cx="68407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+mn-ea"/>
              </a:rPr>
              <a:t>PowerPoint</a:t>
            </a:r>
            <a:r>
              <a:rPr kumimoji="1" lang="ja-JP" altLang="en-US" sz="1400" dirty="0">
                <a:latin typeface="+mn-ea"/>
              </a:rPr>
              <a:t> 素材</a:t>
            </a:r>
          </a:p>
        </p:txBody>
      </p:sp>
      <p:graphicFrame>
        <p:nvGraphicFramePr>
          <p:cNvPr id="55" name="グラフ 54">
            <a:extLst>
              <a:ext uri="{FF2B5EF4-FFF2-40B4-BE49-F238E27FC236}">
                <a16:creationId xmlns:a16="http://schemas.microsoft.com/office/drawing/2014/main" id="{E834CA2A-B638-BDD6-BF65-1B104EF0B5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6520496"/>
              </p:ext>
            </p:extLst>
          </p:nvPr>
        </p:nvGraphicFramePr>
        <p:xfrm>
          <a:off x="390101" y="982893"/>
          <a:ext cx="6702103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BC28EF7-B1BD-9249-9C3F-4842F2240B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4756792"/>
              </p:ext>
            </p:extLst>
          </p:nvPr>
        </p:nvGraphicFramePr>
        <p:xfrm>
          <a:off x="1259946" y="4101894"/>
          <a:ext cx="5039783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表 2">
            <a:extLst>
              <a:ext uri="{FF2B5EF4-FFF2-40B4-BE49-F238E27FC236}">
                <a16:creationId xmlns:a16="http://schemas.microsoft.com/office/drawing/2014/main" id="{F89F3804-C784-86ED-7180-56E536DA7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264334"/>
              </p:ext>
            </p:extLst>
          </p:nvPr>
        </p:nvGraphicFramePr>
        <p:xfrm>
          <a:off x="682550" y="7650162"/>
          <a:ext cx="6194573" cy="2232248"/>
        </p:xfrm>
        <a:graphic>
          <a:graphicData uri="http://schemas.openxmlformats.org/drawingml/2006/table">
            <a:tbl>
              <a:tblPr/>
              <a:tblGrid>
                <a:gridCol w="884939">
                  <a:extLst>
                    <a:ext uri="{9D8B030D-6E8A-4147-A177-3AD203B41FA5}">
                      <a16:colId xmlns:a16="http://schemas.microsoft.com/office/drawing/2014/main" val="3525644882"/>
                    </a:ext>
                  </a:extLst>
                </a:gridCol>
                <a:gridCol w="2813712">
                  <a:extLst>
                    <a:ext uri="{9D8B030D-6E8A-4147-A177-3AD203B41FA5}">
                      <a16:colId xmlns:a16="http://schemas.microsoft.com/office/drawing/2014/main" val="1205896345"/>
                    </a:ext>
                  </a:extLst>
                </a:gridCol>
                <a:gridCol w="2495922">
                  <a:extLst>
                    <a:ext uri="{9D8B030D-6E8A-4147-A177-3AD203B41FA5}">
                      <a16:colId xmlns:a16="http://schemas.microsoft.com/office/drawing/2014/main" val="70729276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98275"/>
                  </a:ext>
                </a:extLst>
              </a:tr>
              <a:tr h="631304"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区分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371568"/>
                  </a:ext>
                </a:extLst>
              </a:tr>
              <a:tr h="576064"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区分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</a:t>
                      </a:r>
                      <a:endParaRPr kumimoji="1" lang="ja-JP" altLang="en-US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177133"/>
                  </a:ext>
                </a:extLst>
              </a:tr>
              <a:tr h="720080"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区分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</a:t>
                      </a:r>
                      <a:endParaRPr kumimoji="1" lang="ja-JP" altLang="en-US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9045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98092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97139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96186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95231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94277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93324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92370" algn="l" defTabSz="1198092" rtl="0" eaLnBrk="1" latinLnBrk="0" hangingPunct="1">
                        <a:defRPr kumimoji="1" sz="23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620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62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61BB249D-7FD8-C5D9-E7F8-9B79EEA3C76D}"/>
              </a:ext>
            </a:extLst>
          </p:cNvPr>
          <p:cNvSpPr/>
          <p:nvPr/>
        </p:nvSpPr>
        <p:spPr>
          <a:xfrm>
            <a:off x="478189" y="2177194"/>
            <a:ext cx="2470409" cy="264938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見出し （小）</a:t>
            </a:r>
          </a:p>
        </p:txBody>
      </p:sp>
      <p:sp>
        <p:nvSpPr>
          <p:cNvPr id="53" name="吹き出し: 円形 52">
            <a:extLst>
              <a:ext uri="{FF2B5EF4-FFF2-40B4-BE49-F238E27FC236}">
                <a16:creationId xmlns:a16="http://schemas.microsoft.com/office/drawing/2014/main" id="{161DAF4E-2528-A91C-44DA-F491E5AA72AB}"/>
              </a:ext>
            </a:extLst>
          </p:cNvPr>
          <p:cNvSpPr/>
          <p:nvPr/>
        </p:nvSpPr>
        <p:spPr>
          <a:xfrm>
            <a:off x="745581" y="6338055"/>
            <a:ext cx="1630500" cy="1259326"/>
          </a:xfrm>
          <a:prstGeom prst="wedgeEllipseCallout">
            <a:avLst>
              <a:gd name="adj1" fmla="val 59515"/>
              <a:gd name="adj2" fmla="val 29693"/>
            </a:avLst>
          </a:prstGeom>
          <a:solidFill>
            <a:schemeClr val="bg1"/>
          </a:solidFill>
          <a:ln w="2857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wrap="none" bIns="3600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吹き出し</a:t>
            </a:r>
          </a:p>
        </p:txBody>
      </p:sp>
      <p:sp>
        <p:nvSpPr>
          <p:cNvPr id="59" name="テキスト ボックス 16">
            <a:extLst>
              <a:ext uri="{FF2B5EF4-FFF2-40B4-BE49-F238E27FC236}">
                <a16:creationId xmlns:a16="http://schemas.microsoft.com/office/drawing/2014/main" id="{F8B57FCB-D0E7-3B94-4A79-F4C8FEBC1505}"/>
              </a:ext>
            </a:extLst>
          </p:cNvPr>
          <p:cNvSpPr txBox="1"/>
          <p:nvPr/>
        </p:nvSpPr>
        <p:spPr>
          <a:xfrm>
            <a:off x="478189" y="3973296"/>
            <a:ext cx="2292615" cy="53194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76200">
                    <a:srgbClr val="000000"/>
                  </a:glow>
                </a:effectLst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強調したい文</a:t>
            </a:r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EC189727-B42B-C63A-DD37-8A6D2EC9A670}"/>
              </a:ext>
            </a:extLst>
          </p:cNvPr>
          <p:cNvSpPr/>
          <p:nvPr/>
        </p:nvSpPr>
        <p:spPr>
          <a:xfrm>
            <a:off x="4327521" y="5802765"/>
            <a:ext cx="618997" cy="618997"/>
          </a:xfrm>
          <a:prstGeom prst="ellipse">
            <a:avLst/>
          </a:prstGeom>
          <a:solidFill>
            <a:srgbClr val="FFFFFF"/>
          </a:solidFill>
          <a:ln w="3492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１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6476DB77-C1A7-B30F-3654-9D7F86DFD359}"/>
              </a:ext>
            </a:extLst>
          </p:cNvPr>
          <p:cNvSpPr/>
          <p:nvPr/>
        </p:nvSpPr>
        <p:spPr>
          <a:xfrm>
            <a:off x="558319" y="3308480"/>
            <a:ext cx="4013605" cy="159548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72000" bIns="32400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76200">
                    <a:srgbClr val="000000"/>
                  </a:glow>
                </a:effectLst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強調したい文</a:t>
            </a:r>
          </a:p>
        </p:txBody>
      </p:sp>
      <p:sp>
        <p:nvSpPr>
          <p:cNvPr id="81" name="テキスト ボックス 3">
            <a:extLst>
              <a:ext uri="{FF2B5EF4-FFF2-40B4-BE49-F238E27FC236}">
                <a16:creationId xmlns:a16="http://schemas.microsoft.com/office/drawing/2014/main" id="{A663E092-5EEC-332B-CB22-2691FE5336DF}"/>
              </a:ext>
            </a:extLst>
          </p:cNvPr>
          <p:cNvSpPr txBox="1"/>
          <p:nvPr/>
        </p:nvSpPr>
        <p:spPr>
          <a:xfrm>
            <a:off x="4355901" y="4075798"/>
            <a:ext cx="2469781" cy="811997"/>
          </a:xfrm>
          <a:prstGeom prst="roundRect">
            <a:avLst>
              <a:gd name="adj" fmla="val 8421"/>
            </a:avLst>
          </a:prstGeom>
          <a:solidFill>
            <a:srgbClr val="C00000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bIns="3600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BIZ UDPゴシック"/>
                <a:cs typeface="+mn-cs"/>
              </a:rPr>
              <a:t>ポイント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ED1B7F45-3115-4C7C-E63C-54B14D963ECB}"/>
              </a:ext>
            </a:extLst>
          </p:cNvPr>
          <p:cNvSpPr/>
          <p:nvPr/>
        </p:nvSpPr>
        <p:spPr>
          <a:xfrm rot="20693673">
            <a:off x="663424" y="4957838"/>
            <a:ext cx="2099938" cy="1017795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404DBD67-2933-3062-5107-CB54F262EF34}"/>
              </a:ext>
            </a:extLst>
          </p:cNvPr>
          <p:cNvSpPr/>
          <p:nvPr/>
        </p:nvSpPr>
        <p:spPr>
          <a:xfrm flipV="1">
            <a:off x="5511506" y="4824765"/>
            <a:ext cx="204043" cy="36933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4B5809A-1769-A395-3352-0EEE69D468ED}"/>
              </a:ext>
            </a:extLst>
          </p:cNvPr>
          <p:cNvSpPr/>
          <p:nvPr/>
        </p:nvSpPr>
        <p:spPr>
          <a:xfrm>
            <a:off x="5267103" y="5802765"/>
            <a:ext cx="618997" cy="618997"/>
          </a:xfrm>
          <a:prstGeom prst="roundRect">
            <a:avLst/>
          </a:prstGeom>
          <a:solidFill>
            <a:srgbClr val="FFFFFF"/>
          </a:solidFill>
          <a:ln w="3492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１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E5BEF52-8493-3C29-71BE-C2691A8F56C0}"/>
              </a:ext>
            </a:extLst>
          </p:cNvPr>
          <p:cNvSpPr/>
          <p:nvPr/>
        </p:nvSpPr>
        <p:spPr>
          <a:xfrm>
            <a:off x="6206685" y="5802765"/>
            <a:ext cx="618997" cy="618997"/>
          </a:xfrm>
          <a:prstGeom prst="roundRect">
            <a:avLst/>
          </a:prstGeom>
          <a:solidFill>
            <a:schemeClr val="tx1"/>
          </a:solidFill>
          <a:ln w="3492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44C253-771D-CAA5-5A8C-86075290626C}"/>
              </a:ext>
            </a:extLst>
          </p:cNvPr>
          <p:cNvSpPr txBox="1"/>
          <p:nvPr/>
        </p:nvSpPr>
        <p:spPr>
          <a:xfrm>
            <a:off x="478189" y="521370"/>
            <a:ext cx="6542008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見出し（大）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F160C7-2D58-F5E5-E33C-DDB3F07946EE}"/>
              </a:ext>
            </a:extLst>
          </p:cNvPr>
          <p:cNvSpPr txBox="1"/>
          <p:nvPr/>
        </p:nvSpPr>
        <p:spPr>
          <a:xfrm>
            <a:off x="478189" y="1349866"/>
            <a:ext cx="169026" cy="3939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1C1F6B2-D71A-5A15-EEDC-5041E06A2A47}"/>
              </a:ext>
            </a:extLst>
          </p:cNvPr>
          <p:cNvSpPr txBox="1"/>
          <p:nvPr/>
        </p:nvSpPr>
        <p:spPr>
          <a:xfrm>
            <a:off x="674995" y="1377566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見出し（中）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251C307-EBB4-9926-0829-F7717F2AEEB5}"/>
              </a:ext>
            </a:extLst>
          </p:cNvPr>
          <p:cNvGrpSpPr/>
          <p:nvPr/>
        </p:nvGrpSpPr>
        <p:grpSpPr>
          <a:xfrm>
            <a:off x="756001" y="8450782"/>
            <a:ext cx="3815923" cy="1215015"/>
            <a:chOff x="941607" y="8163339"/>
            <a:chExt cx="3815923" cy="1215015"/>
          </a:xfrm>
        </p:grpSpPr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B7DC1174-3FB9-4633-6488-A8F7A9F85F73}"/>
                </a:ext>
              </a:extLst>
            </p:cNvPr>
            <p:cNvSpPr/>
            <p:nvPr/>
          </p:nvSpPr>
          <p:spPr bwMode="auto">
            <a:xfrm>
              <a:off x="941607" y="8238698"/>
              <a:ext cx="2087121" cy="1139656"/>
            </a:xfrm>
            <a:prstGeom prst="roundRect">
              <a:avLst/>
            </a:prstGeom>
            <a:noFill/>
            <a:ln w="53975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none" w="med" len="med"/>
            </a:ln>
            <a:effectLst>
              <a:glow rad="88900">
                <a:srgbClr val="FFFFFF"/>
              </a:glo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</p:txBody>
        </p:sp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84146B5F-EBF2-0FEE-30B4-28BD88DEFE89}"/>
                </a:ext>
              </a:extLst>
            </p:cNvPr>
            <p:cNvSpPr/>
            <p:nvPr/>
          </p:nvSpPr>
          <p:spPr>
            <a:xfrm>
              <a:off x="3021496" y="8163339"/>
              <a:ext cx="1736034" cy="609600"/>
            </a:xfrm>
            <a:custGeom>
              <a:avLst/>
              <a:gdLst>
                <a:gd name="connsiteX0" fmla="*/ 0 w 1736034"/>
                <a:gd name="connsiteY0" fmla="*/ 609600 h 609600"/>
                <a:gd name="connsiteX1" fmla="*/ 649356 w 1736034"/>
                <a:gd name="connsiteY1" fmla="*/ 609600 h 609600"/>
                <a:gd name="connsiteX2" fmla="*/ 1736034 w 1736034"/>
                <a:gd name="connsiteY2" fmla="*/ 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36034" h="609600">
                  <a:moveTo>
                    <a:pt x="0" y="609600"/>
                  </a:moveTo>
                  <a:lnTo>
                    <a:pt x="649356" y="609600"/>
                  </a:lnTo>
                  <a:lnTo>
                    <a:pt x="1736034" y="0"/>
                  </a:lnTo>
                </a:path>
              </a:pathLst>
            </a:custGeom>
            <a:noFill/>
            <a:ln w="53975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oval" w="med" len="med"/>
            </a:ln>
            <a:effectLst>
              <a:glow rad="88900">
                <a:srgbClr val="FFFFFF"/>
              </a:glo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dirty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626884"/>
      </p:ext>
    </p:extLst>
  </p:cSld>
  <p:clrMapOvr>
    <a:masterClrMapping/>
  </p:clrMapOvr>
</p:sld>
</file>

<file path=ppt/theme/theme1.xml><?xml version="1.0" encoding="utf-8"?>
<a:theme xmlns:a="http://schemas.openxmlformats.org/drawingml/2006/main" name="横 方眼 クレジッ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IZ">
      <a:majorFont>
        <a:latin typeface="Segoe UI"/>
        <a:ea typeface="BIZ UDPゴシック"/>
        <a:cs typeface=""/>
      </a:majorFont>
      <a:minorFont>
        <a:latin typeface="Segoe UI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solidFill>
          <a:schemeClr val="bg1"/>
        </a:solidFill>
        <a:ln>
          <a:solidFill>
            <a:schemeClr val="tx1"/>
          </a:solidFill>
        </a:ln>
      </a:spPr>
      <a:bodyPr/>
      <a:lstStyle/>
    </a:lnDef>
  </a:objectDefaults>
  <a:extraClrSchemeLst/>
  <a:extLst>
    <a:ext uri="{05A4C25C-085E-4340-85A3-A5531E510DB2}">
      <thm15:themeFamily xmlns:thm15="http://schemas.microsoft.com/office/thememl/2012/main" name="A4縦_方眼_C入り" id="{929843C8-603B-45CC-ABB1-DDD4D4D2A372}" vid="{6457E6B0-5FFB-424A-8D47-9B19ADD1155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UNT１">
    <a:dk1>
      <a:srgbClr val="000000"/>
    </a:dk1>
    <a:lt1>
      <a:srgbClr val="FFFFFF"/>
    </a:lt1>
    <a:dk2>
      <a:srgbClr val="003366"/>
    </a:dk2>
    <a:lt2>
      <a:srgbClr val="808080"/>
    </a:lt2>
    <a:accent1>
      <a:srgbClr val="DE8F6E"/>
    </a:accent1>
    <a:accent2>
      <a:srgbClr val="DBD56E"/>
    </a:accent2>
    <a:accent3>
      <a:srgbClr val="88AB75"/>
    </a:accent3>
    <a:accent4>
      <a:srgbClr val="2D93AD"/>
    </a:accent4>
    <a:accent5>
      <a:srgbClr val="E7D9B3"/>
    </a:accent5>
    <a:accent6>
      <a:srgbClr val="7D7C84"/>
    </a:accent6>
    <a:hlink>
      <a:srgbClr val="009999"/>
    </a:hlink>
    <a:folHlink>
      <a:srgbClr val="009999"/>
    </a:folHlink>
  </a:clrScheme>
  <a:fontScheme name="BIZ">
    <a:majorFont>
      <a:latin typeface="Segoe UI"/>
      <a:ea typeface="BIZ UDPゴシック"/>
      <a:cs typeface=""/>
    </a:majorFont>
    <a:minorFont>
      <a:latin typeface="Segoe UI"/>
      <a:ea typeface="BIZ UDP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BUNT１">
    <a:dk1>
      <a:srgbClr val="000000"/>
    </a:dk1>
    <a:lt1>
      <a:srgbClr val="FFFFFF"/>
    </a:lt1>
    <a:dk2>
      <a:srgbClr val="003366"/>
    </a:dk2>
    <a:lt2>
      <a:srgbClr val="808080"/>
    </a:lt2>
    <a:accent1>
      <a:srgbClr val="DE8F6E"/>
    </a:accent1>
    <a:accent2>
      <a:srgbClr val="DBD56E"/>
    </a:accent2>
    <a:accent3>
      <a:srgbClr val="88AB75"/>
    </a:accent3>
    <a:accent4>
      <a:srgbClr val="2D93AD"/>
    </a:accent4>
    <a:accent5>
      <a:srgbClr val="E7D9B3"/>
    </a:accent5>
    <a:accent6>
      <a:srgbClr val="7D7C84"/>
    </a:accent6>
    <a:hlink>
      <a:srgbClr val="009999"/>
    </a:hlink>
    <a:folHlink>
      <a:srgbClr val="009999"/>
    </a:folHlink>
  </a:clrScheme>
  <a:fontScheme name="BIZ">
    <a:majorFont>
      <a:latin typeface="Segoe UI"/>
      <a:ea typeface="BIZ UDPゴシック"/>
      <a:cs typeface=""/>
    </a:majorFont>
    <a:minorFont>
      <a:latin typeface="Segoe UI"/>
      <a:ea typeface="BIZ UDP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BUNT１">
    <a:dk1>
      <a:srgbClr val="000000"/>
    </a:dk1>
    <a:lt1>
      <a:srgbClr val="FFFFFF"/>
    </a:lt1>
    <a:dk2>
      <a:srgbClr val="003366"/>
    </a:dk2>
    <a:lt2>
      <a:srgbClr val="808080"/>
    </a:lt2>
    <a:accent1>
      <a:srgbClr val="DE8F6E"/>
    </a:accent1>
    <a:accent2>
      <a:srgbClr val="DBD56E"/>
    </a:accent2>
    <a:accent3>
      <a:srgbClr val="88AB75"/>
    </a:accent3>
    <a:accent4>
      <a:srgbClr val="2D93AD"/>
    </a:accent4>
    <a:accent5>
      <a:srgbClr val="E7D9B3"/>
    </a:accent5>
    <a:accent6>
      <a:srgbClr val="7D7C84"/>
    </a:accent6>
    <a:hlink>
      <a:srgbClr val="009999"/>
    </a:hlink>
    <a:folHlink>
      <a:srgbClr val="009999"/>
    </a:folHlink>
  </a:clrScheme>
  <a:fontScheme name="BIZ">
    <a:majorFont>
      <a:latin typeface="Segoe UI"/>
      <a:ea typeface="BIZ UDPゴシック"/>
      <a:cs typeface=""/>
    </a:majorFont>
    <a:minorFont>
      <a:latin typeface="Segoe UI"/>
      <a:ea typeface="BIZ UDP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A4縦_方眼_C入り</Template>
  <TotalTime>76</TotalTime>
  <Words>44</Words>
  <Application>Microsoft Office PowerPoint</Application>
  <PresentationFormat>ユーザー設定</PresentationFormat>
  <Paragraphs>23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UDPゴシック</vt:lpstr>
      <vt:lpstr>HGP創英角ｺﾞｼｯｸUB</vt:lpstr>
      <vt:lpstr>Arial</vt:lpstr>
      <vt:lpstr>Calibri</vt:lpstr>
      <vt:lpstr>Segoe UI</vt:lpstr>
      <vt:lpstr>横 方眼 クレジット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BUNT.LLC</dc:creator>
  <cp:lastModifiedBy>BUNT.LLC</cp:lastModifiedBy>
  <cp:revision>3</cp:revision>
  <cp:lastPrinted>2017-04-20T12:14:50Z</cp:lastPrinted>
  <dcterms:created xsi:type="dcterms:W3CDTF">2023-06-09T23:28:04Z</dcterms:created>
  <dcterms:modified xsi:type="dcterms:W3CDTF">2023-06-12T06:25:19Z</dcterms:modified>
</cp:coreProperties>
</file>